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1"/>
  </p:notesMasterIdLst>
  <p:sldIdLst>
    <p:sldId id="256" r:id="rId4"/>
    <p:sldId id="334" r:id="rId5"/>
    <p:sldId id="396" r:id="rId6"/>
    <p:sldId id="394" r:id="rId7"/>
    <p:sldId id="395" r:id="rId8"/>
    <p:sldId id="393" r:id="rId9"/>
    <p:sldId id="392" r:id="rId10"/>
    <p:sldId id="390" r:id="rId11"/>
    <p:sldId id="391" r:id="rId12"/>
    <p:sldId id="389" r:id="rId13"/>
    <p:sldId id="388" r:id="rId14"/>
    <p:sldId id="387" r:id="rId15"/>
    <p:sldId id="386" r:id="rId16"/>
    <p:sldId id="384" r:id="rId17"/>
    <p:sldId id="383" r:id="rId18"/>
    <p:sldId id="382" r:id="rId19"/>
    <p:sldId id="381" r:id="rId20"/>
    <p:sldId id="380" r:id="rId21"/>
    <p:sldId id="379" r:id="rId22"/>
    <p:sldId id="378" r:id="rId23"/>
    <p:sldId id="377" r:id="rId24"/>
    <p:sldId id="376" r:id="rId25"/>
    <p:sldId id="375" r:id="rId26"/>
    <p:sldId id="374" r:id="rId27"/>
    <p:sldId id="373" r:id="rId28"/>
    <p:sldId id="372" r:id="rId29"/>
    <p:sldId id="371" r:id="rId30"/>
    <p:sldId id="369" r:id="rId31"/>
    <p:sldId id="370" r:id="rId32"/>
    <p:sldId id="368" r:id="rId33"/>
    <p:sldId id="367" r:id="rId34"/>
    <p:sldId id="366" r:id="rId35"/>
    <p:sldId id="365" r:id="rId36"/>
    <p:sldId id="364" r:id="rId37"/>
    <p:sldId id="363" r:id="rId38"/>
    <p:sldId id="361" r:id="rId39"/>
    <p:sldId id="362" r:id="rId40"/>
    <p:sldId id="359" r:id="rId41"/>
    <p:sldId id="360" r:id="rId42"/>
    <p:sldId id="358" r:id="rId43"/>
    <p:sldId id="356" r:id="rId44"/>
    <p:sldId id="357" r:id="rId45"/>
    <p:sldId id="351" r:id="rId46"/>
    <p:sldId id="353" r:id="rId47"/>
    <p:sldId id="354" r:id="rId48"/>
    <p:sldId id="355" r:id="rId49"/>
    <p:sldId id="352" r:id="rId50"/>
    <p:sldId id="349" r:id="rId51"/>
    <p:sldId id="350" r:id="rId52"/>
    <p:sldId id="346" r:id="rId53"/>
    <p:sldId id="347" r:id="rId54"/>
    <p:sldId id="348" r:id="rId55"/>
    <p:sldId id="335" r:id="rId56"/>
    <p:sldId id="336" r:id="rId57"/>
    <p:sldId id="325" r:id="rId58"/>
    <p:sldId id="324" r:id="rId59"/>
    <p:sldId id="333" r:id="rId60"/>
    <p:sldId id="331" r:id="rId61"/>
    <p:sldId id="321" r:id="rId62"/>
    <p:sldId id="332" r:id="rId63"/>
    <p:sldId id="326" r:id="rId64"/>
    <p:sldId id="329" r:id="rId65"/>
    <p:sldId id="327" r:id="rId66"/>
    <p:sldId id="328" r:id="rId67"/>
    <p:sldId id="283" r:id="rId68"/>
    <p:sldId id="330" r:id="rId69"/>
    <p:sldId id="323" r:id="rId70"/>
    <p:sldId id="315" r:id="rId71"/>
    <p:sldId id="319" r:id="rId72"/>
    <p:sldId id="318" r:id="rId73"/>
    <p:sldId id="316" r:id="rId74"/>
    <p:sldId id="320" r:id="rId75"/>
    <p:sldId id="322" r:id="rId76"/>
    <p:sldId id="385" r:id="rId77"/>
    <p:sldId id="314" r:id="rId78"/>
    <p:sldId id="292" r:id="rId79"/>
    <p:sldId id="25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microsoft.com/office/2016/11/relationships/changesInfo" Target="changesInfos/changesInfo1.xml"/><Relationship Id="rId61" Type="http://schemas.openxmlformats.org/officeDocument/2006/relationships/slide" Target="slides/slide58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jpe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5.jpg"/><Relationship Id="rId7" Type="http://schemas.openxmlformats.org/officeDocument/2006/relationships/image" Target="../media/image69.jpg"/><Relationship Id="rId12" Type="http://schemas.openxmlformats.org/officeDocument/2006/relationships/image" Target="../media/image71.jpg"/><Relationship Id="rId17" Type="http://schemas.openxmlformats.org/officeDocument/2006/relationships/image" Target="../media/image73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7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6.jpg"/><Relationship Id="rId5" Type="http://schemas.openxmlformats.org/officeDocument/2006/relationships/image" Target="../media/image68.jpg"/><Relationship Id="rId15" Type="http://schemas.openxmlformats.org/officeDocument/2006/relationships/image" Target="../media/image72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4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0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77.png"/><Relationship Id="rId12" Type="http://schemas.openxmlformats.org/officeDocument/2006/relationships/image" Target="../media/image1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0" Type="http://schemas.openxmlformats.org/officeDocument/2006/relationships/image" Target="../media/image80.svg"/><Relationship Id="rId4" Type="http://schemas.openxmlformats.org/officeDocument/2006/relationships/image" Target="../media/image28.svg"/><Relationship Id="rId9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2835</Words>
  <Application>Microsoft Office PowerPoint</Application>
  <PresentationFormat>Widescreen</PresentationFormat>
  <Paragraphs>493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558</cp:revision>
  <dcterms:created xsi:type="dcterms:W3CDTF">2020-02-14T16:15:34Z</dcterms:created>
  <dcterms:modified xsi:type="dcterms:W3CDTF">2023-10-27T15:19:56Z</dcterms:modified>
</cp:coreProperties>
</file>